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9" r:id="rId3"/>
    <p:sldId id="290" r:id="rId4"/>
    <p:sldId id="291" r:id="rId5"/>
    <p:sldId id="273" r:id="rId6"/>
    <p:sldId id="274" r:id="rId7"/>
    <p:sldId id="275" r:id="rId8"/>
    <p:sldId id="276" r:id="rId9"/>
    <p:sldId id="280" r:id="rId10"/>
    <p:sldId id="285" r:id="rId11"/>
    <p:sldId id="287" r:id="rId12"/>
    <p:sldId id="289" r:id="rId13"/>
    <p:sldId id="292" r:id="rId14"/>
    <p:sldId id="293" r:id="rId15"/>
    <p:sldId id="271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DDDA2-CD1D-4399-9ECB-A9D234C34E74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CF65-DF22-40CF-AC8D-ABF30DAAD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2A52-F4BD-4E19-A31C-410A9AA58B90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F4E6-1E92-4213-8375-330EEAD40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E416-0A64-4BFB-B984-F805E6BE351B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5620-40B5-4707-9489-470F6FC32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EF1B5-E0A5-4457-8C08-09EEF2DBD487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7090-EB4C-42E1-BE67-A5683880B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BD66-0BF0-4846-9FA8-95F775E95E51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7ECF-F6B5-4D84-B01F-8F6D2698D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50F2-6352-434A-B743-42CFE62F6362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6402-E98E-4406-A0D2-95C5D1BCA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E224-88F2-415E-8774-D35E04404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3DEA-0B6E-42D0-A32C-FD16F019C969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E27E-8A74-4AFC-A46D-76D086E1F5B4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5FC1-75E3-42DD-A90C-CA99FC96A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D36E-3A9F-44CC-B405-F66835D6083B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1051-B374-43A5-9FBD-C1B77FF00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129B-3524-4DF3-9954-F577F9655EF4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14E-4627-4BE1-9F7E-63690E6E4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AD9A-9D25-46DD-BEFE-D68C58424456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F9C0-26AB-4BE6-A9E2-B1A6FE1AE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D8B771-45C6-47BE-A7EA-08F41A92EA6B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6DA39-3CE5-4FB5-AA54-922EB8E49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ransition spd="med">
    <p:zoom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096637"/>
            <a:ext cx="8274108" cy="64473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День снятия блокады Ленинграда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188639"/>
            <a:ext cx="5832648" cy="648073"/>
          </a:xfrm>
        </p:spPr>
        <p:txBody>
          <a:bodyPr>
            <a:noAutofit/>
          </a:bodyPr>
          <a:lstStyle/>
          <a:p>
            <a:r>
              <a:rPr lang="ru-RU" sz="4400" b="1" cap="all" spc="0" dirty="0">
                <a:ln w="6350">
                  <a:noFill/>
                </a:ln>
                <a:solidFill>
                  <a:prstClr val="white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Выжить вопреки</a:t>
            </a: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6"/>
          <a:stretch>
            <a:fillRect/>
          </a:stretch>
        </p:blipFill>
        <p:spPr bwMode="auto">
          <a:xfrm>
            <a:off x="354432" y="761364"/>
            <a:ext cx="85053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112" y="1772816"/>
            <a:ext cx="3923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смерти в зените стоят.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выручать Ленинград?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шумите вокруг – он дышит.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еще, он все слышит.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4510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88092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461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805265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называется – блокада.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детский плач в разломанном гнезде…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"/>
          <a:stretch>
            <a:fillRect/>
          </a:stretch>
        </p:blipFill>
        <p:spPr bwMode="auto">
          <a:xfrm>
            <a:off x="467544" y="319080"/>
            <a:ext cx="8249000" cy="631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95911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ленинградцев обрушился голод. Единственным продуктом был хлеб, но и его не хватало. Суточная норма хлеба составляла рабочие 250 гр.,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дети 125 гр.</a:t>
            </a:r>
          </a:p>
        </p:txBody>
      </p:sp>
    </p:spTree>
    <p:extLst>
      <p:ext uri="{BB962C8B-B14F-4D97-AF65-F5344CB8AC3E}">
        <p14:creationId xmlns:p14="http://schemas.microsoft.com/office/powerpoint/2010/main" val="41105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77310" cy="631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55160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«Человечество спасено самой мукой и стойкостью Ленинграда». Г. К. Жуков.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3" y="939427"/>
            <a:ext cx="7654905" cy="565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1037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2952328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1944 блокада была окончательно прорвана. Почти 900 дней Ленинград жил и боролся во вражеском кольце. 9 мая 1945 года наша страна победила в этой войне! </a:t>
            </a:r>
            <a:b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вместе со взрослыми голодали и мерзли в блокадном Ленинграде, тушили вместе с бойцами зажигательные бомбы, работали на заводах – делали снаряды. За мужество и храбрость их наградили медалью «За оборону Ленинграда» и медалью «Доблестный труд в Великой Отечественной войне 1941 -1945гг.»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4" descr="20817168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872" y="3068961"/>
            <a:ext cx="4954728" cy="3630769"/>
          </a:xfrm>
        </p:spPr>
      </p:pic>
      <p:pic>
        <p:nvPicPr>
          <p:cNvPr id="5" name="Содержимое 5" descr="0_a17d5_250d6065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20074" y="3068961"/>
            <a:ext cx="3689948" cy="36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6836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887"/>
            <a:ext cx="4464496" cy="63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" y="213430"/>
            <a:ext cx="4296477" cy="641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8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spc="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</a:t>
            </a:r>
            <a: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войска </a:t>
            </a:r>
            <a:r>
              <a:rPr lang="ru-RU" sz="2400" b="1" spc="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 </a:t>
            </a:r>
            <a: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объявления </a:t>
            </a:r>
            <a:r>
              <a:rPr lang="ru-RU" sz="2400" b="1" spc="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войны внезапно вторглись в пределы нашей Родины. </a:t>
            </a:r>
            <a: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</a:t>
            </a:r>
            <a:r>
              <a:rPr lang="ru-RU" sz="2400" b="1" spc="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война!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1252598204_1240899099_33ac3dfa145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5766" y="1412776"/>
            <a:ext cx="6830803" cy="5042127"/>
          </a:xfrm>
        </p:spPr>
      </p:pic>
    </p:spTree>
    <p:extLst>
      <p:ext uri="{BB962C8B-B14F-4D97-AF65-F5344CB8AC3E}">
        <p14:creationId xmlns:p14="http://schemas.microsoft.com/office/powerpoint/2010/main" val="765215776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5878" cy="58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5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spc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последний раз во сне тревожном, перекосив от боли рот,</a:t>
            </a:r>
            <a:br>
              <a:rPr lang="ru-RU" sz="2400" b="1" spc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spc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 прокричу неосторожно свое последнее: «Вперёд!»</a:t>
            </a:r>
            <a:br>
              <a:rPr lang="ru-RU" sz="2400" b="1" spc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6" y="980728"/>
            <a:ext cx="8569947" cy="55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450824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9592" y="1052736"/>
            <a:ext cx="7416824" cy="55467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8283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сентября 1941 г. Враг окружил город. </a:t>
            </a:r>
            <a:b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 оказался в блокадном кольце.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81701"/>
      </p:ext>
    </p:extLst>
  </p:cSld>
  <p:clrMapOvr>
    <a:masterClrMapping/>
  </p:clrMapOvr>
  <p:transition spd="med" advClick="0" advTm="1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16824" cy="5402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защиту города встали все жители Ленинграда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6" name="Содержимое 6" descr="img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980080"/>
            <a:ext cx="8424936" cy="5545265"/>
          </a:xfrm>
        </p:spPr>
      </p:pic>
      <p:pic>
        <p:nvPicPr>
          <p:cNvPr id="8" name="Содержимое 7" descr="img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52674" y="3501008"/>
            <a:ext cx="2295789" cy="3024337"/>
          </a:xfrm>
        </p:spPr>
      </p:pic>
    </p:spTree>
    <p:extLst>
      <p:ext uri="{BB962C8B-B14F-4D97-AF65-F5344CB8AC3E}">
        <p14:creationId xmlns:p14="http://schemas.microsoft.com/office/powerpoint/2010/main" val="38884856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2400"/>
            <a:ext cx="5976664" cy="7563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Вся военная техника была задействована на защиту города.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Содержимое 4" descr="img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1073718"/>
            <a:ext cx="5781592" cy="4104456"/>
          </a:xfrm>
        </p:spPr>
      </p:pic>
      <p:pic>
        <p:nvPicPr>
          <p:cNvPr id="17411" name="Содержимое 5" descr="phoca_thumb_l_  85-    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056" y="1090902"/>
            <a:ext cx="3888432" cy="5549397"/>
          </a:xfrm>
        </p:spPr>
      </p:pic>
    </p:spTree>
    <p:extLst>
      <p:ext uri="{BB962C8B-B14F-4D97-AF65-F5344CB8AC3E}">
        <p14:creationId xmlns:p14="http://schemas.microsoft.com/office/powerpoint/2010/main" val="26164352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3662"/>
            <a:ext cx="6696744" cy="9361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Многие рабочие ушли на фронт. Их места заняли старики, женщины и дети.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Содержимое 4" descr="66419_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3" y="1196752"/>
            <a:ext cx="5040560" cy="3312368"/>
          </a:xfrm>
        </p:spPr>
      </p:pic>
      <p:pic>
        <p:nvPicPr>
          <p:cNvPr id="18435" name="Содержимое 5" descr="4038748270832002.jpg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5390" b="5458"/>
          <a:stretch/>
        </p:blipFill>
        <p:spPr>
          <a:xfrm>
            <a:off x="3635896" y="3140968"/>
            <a:ext cx="5343889" cy="3528391"/>
          </a:xfrm>
        </p:spPr>
      </p:pic>
    </p:spTree>
    <p:extLst>
      <p:ext uri="{BB962C8B-B14F-4D97-AF65-F5344CB8AC3E}">
        <p14:creationId xmlns:p14="http://schemas.microsoft.com/office/powerpoint/2010/main" val="13376208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944216"/>
          </a:xfrm>
        </p:spPr>
        <p:txBody>
          <a:bodyPr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«Дорога жизни»- эта дорога спасла многих ленинградцев</a:t>
            </a:r>
            <a:r>
              <a:rPr lang="ru-RU" sz="24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br>
              <a:rPr lang="ru-RU" sz="24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4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2400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На таких машинах привозили хлеб в Ленинград, </a:t>
            </a:r>
            <a:r>
              <a:rPr lang="ru-RU" sz="24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24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4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а </a:t>
            </a:r>
            <a:r>
              <a:rPr lang="ru-RU" sz="2400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детей и стариков эвакуировали.</a:t>
            </a:r>
            <a:br>
              <a:rPr lang="ru-RU" sz="2400" spc="0" dirty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5" name="Содержимое 4" descr="img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2708920"/>
            <a:ext cx="4059238" cy="3893376"/>
          </a:xfrm>
          <a:prstGeom prst="rect">
            <a:avLst/>
          </a:prstGeom>
        </p:spPr>
      </p:pic>
      <p:pic>
        <p:nvPicPr>
          <p:cNvPr id="6" name="Содержимое 7" descr="img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10758" y="2708920"/>
            <a:ext cx="4624164" cy="38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47161"/>
      </p:ext>
    </p:extLst>
  </p:cSld>
  <p:clrMapOvr>
    <a:masterClrMapping/>
  </p:clrMapOvr>
  <p:transition spd="med">
    <p:zo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300</TotalTime>
  <Words>192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Constantia</vt:lpstr>
      <vt:lpstr>Times New Roman</vt:lpstr>
      <vt:lpstr>Wingdings 2</vt:lpstr>
      <vt:lpstr>Бумажная</vt:lpstr>
      <vt:lpstr>Выжить вопреки</vt:lpstr>
      <vt:lpstr>22 июня 1941 г. войска Германии без объявления войны внезапно вторглись в пределы нашей Родины.  Началась Великая Отечественная война!</vt:lpstr>
      <vt:lpstr>Презентация PowerPoint</vt:lpstr>
      <vt:lpstr>В последний раз во сне тревожном, перекосив от боли рот, Я прокричу неосторожно свое последнее: «Вперёд!» </vt:lpstr>
      <vt:lpstr> 8 сентября 1941 г. Враг окружил город.  Ленинград оказался в блокадном кольце.</vt:lpstr>
      <vt:lpstr>  На защиту города встали все жители Ленинграда.</vt:lpstr>
      <vt:lpstr> Вся военная техника была задействована на защиту города.</vt:lpstr>
      <vt:lpstr> Многие рабочие ушли на фронт. Их места заняли старики, женщины и дети.</vt:lpstr>
      <vt:lpstr>«Дорога жизни»- эта дорога спасла многих ленинградцев.  На таких машинах привозили хлеб в Ленинград,  а детей и стариков эвакуировали. </vt:lpstr>
      <vt:lpstr>Презентация PowerPoint</vt:lpstr>
      <vt:lpstr>Презентация PowerPoint</vt:lpstr>
      <vt:lpstr>Презентация PowerPoint</vt:lpstr>
      <vt:lpstr>Презентация PowerPoint</vt:lpstr>
      <vt:lpstr> «Человечество спасено самой мукой и стойкостью Ленинграда». Г. К. Жуков.</vt:lpstr>
      <vt:lpstr>27 января 1944 блокада была окончательно прорвана. Почти 900 дней Ленинград жил и боролся во вражеском кольце. 9 мая 1945 года наша страна победила в этой войне!  Дети вместе со взрослыми голодали и мерзли в блокадном Ленинграде, тушили вместе с бойцами зажигательные бомбы, работали на заводах – делали снаряды. За мужество и храбрость их наградили медалью «За оборону Ленинграда» и медалью «Доблестный труд в Великой Отечественной войне 1941 -1945гг.»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Ольга Зыкова</cp:lastModifiedBy>
  <cp:revision>35</cp:revision>
  <dcterms:created xsi:type="dcterms:W3CDTF">2014-01-21T18:11:04Z</dcterms:created>
  <dcterms:modified xsi:type="dcterms:W3CDTF">2016-01-24T10:42:35Z</dcterms:modified>
</cp:coreProperties>
</file>