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9" r:id="rId16"/>
    <p:sldId id="275" r:id="rId17"/>
    <p:sldId id="280" r:id="rId18"/>
    <p:sldId id="271" r:id="rId19"/>
    <p:sldId id="272" r:id="rId20"/>
    <p:sldId id="276" r:id="rId21"/>
    <p:sldId id="277" r:id="rId22"/>
    <p:sldId id="273" r:id="rId23"/>
    <p:sldId id="278" r:id="rId24"/>
    <p:sldId id="27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12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72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63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7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3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3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7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6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45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0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4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8259F-6793-49B0-8C17-285958FD1EE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72E15-1E61-4BA5-8791-2510FB790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36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" y="0"/>
            <a:ext cx="10750731" cy="6858000"/>
          </a:xfrm>
          <a:prstGeom prst="rect">
            <a:avLst/>
          </a:prstGeom>
        </p:spPr>
      </p:pic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8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3"/>
    </mc:Choice>
    <mc:Fallback>
      <p:transition spd="slow" advTm="1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0"/>
            <a:ext cx="10659291" cy="7184571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8"/>
    </mc:Choice>
    <mc:Fallback>
      <p:transition spd="slow" advTm="1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4" y="0"/>
            <a:ext cx="11000301" cy="6988629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"/>
    </mc:Choice>
    <mc:Fallback>
      <p:transition spd="slow" advTm="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80962"/>
            <a:ext cx="9525000" cy="6696075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6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2"/>
    </mc:Choice>
    <mc:Fallback>
      <p:transition spd="slow" advTm="1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" y="0"/>
            <a:ext cx="10489475" cy="68580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5"/>
    </mc:Choice>
    <mc:Fallback>
      <p:transition spd="slow" advTm="8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0"/>
            <a:ext cx="11286309" cy="68580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0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4"/>
    </mc:Choice>
    <mc:Fallback>
      <p:transition spd="slow" advTm="1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9" y="0"/>
            <a:ext cx="5747657" cy="68580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7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99"/>
    </mc:Choice>
    <mc:Fallback>
      <p:transition spd="slow" advTm="2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326571"/>
            <a:ext cx="5159829" cy="59305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23" y="509451"/>
            <a:ext cx="6326777" cy="5747658"/>
          </a:xfr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0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45"/>
    </mc:Choice>
    <mc:Fallback>
      <p:transition spd="slow" advTm="3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85736"/>
            <a:ext cx="11153503" cy="658082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3"/>
    </mc:Choice>
    <mc:Fallback>
      <p:transition spd="slow" advTm="1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1" y="0"/>
            <a:ext cx="10480462" cy="68580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6"/>
    </mc:Choice>
    <mc:Fallback>
      <p:transition spd="slow" advTm="7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0"/>
            <a:ext cx="10646228" cy="7001691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9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9"/>
    </mc:Choice>
    <mc:Fallback>
      <p:transition spd="slow" advTm="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5" y="0"/>
            <a:ext cx="9953896" cy="6858000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2"/>
    </mc:Choice>
    <mc:Fallback>
      <p:transition spd="slow" advTm="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32" y="0"/>
            <a:ext cx="10501693" cy="6708121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3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99"/>
    </mc:Choice>
    <mc:Fallback>
      <p:transition spd="slow" advTm="3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8" y="0"/>
            <a:ext cx="11264395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1"/>
    </mc:Choice>
    <mc:Fallback>
      <p:transition spd="slow" advTm="1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600891"/>
            <a:ext cx="6028508" cy="54472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600891"/>
            <a:ext cx="5584371" cy="5447212"/>
          </a:xfr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49"/>
    </mc:Choice>
    <mc:Fallback>
      <p:transition spd="slow" advTm="4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19"/>
            <a:ext cx="5989320" cy="54454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31519"/>
            <a:ext cx="6019800" cy="5445443"/>
          </a:xfr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5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45"/>
    </mc:Choice>
    <mc:Fallback>
      <p:transition spd="slow" advTm="44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" y="0"/>
            <a:ext cx="9731829" cy="68580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3"/>
    </mc:Choice>
    <mc:Fallback>
      <p:transition spd="slow" advTm="1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2" y="0"/>
            <a:ext cx="9890975" cy="6858000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1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2"/>
    </mc:Choice>
    <mc:Fallback>
      <p:transition spd="slow" advTm="1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" y="0"/>
            <a:ext cx="11207931" cy="6858000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1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5"/>
    </mc:Choice>
    <mc:Fallback>
      <p:transition spd="slow" advTm="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" y="0"/>
            <a:ext cx="10254343" cy="6858000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0"/>
    </mc:Choice>
    <mc:Fallback>
      <p:transition spd="slow" advTm="2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31" y="0"/>
            <a:ext cx="10193580" cy="6858000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1"/>
    </mc:Choice>
    <mc:Fallback>
      <p:transition spd="slow" advTm="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97" y="0"/>
            <a:ext cx="9423206" cy="68580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4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7"/>
    </mc:Choice>
    <mc:Fallback>
      <p:transition spd="slow" advTm="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9" y="0"/>
            <a:ext cx="10058400" cy="6739127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5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5"/>
    </mc:Choice>
    <mc:Fallback>
      <p:transition spd="slow" advTm="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0"/>
            <a:ext cx="10202092" cy="6858000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5"/>
    </mc:Choice>
    <mc:Fallback>
      <p:transition spd="slow" advTm="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0</Words>
  <Application>Microsoft Office PowerPoint</Application>
  <PresentationFormat>Широкоэкранный</PresentationFormat>
  <Paragraphs>0</Paragraphs>
  <Slides>24</Slides>
  <Notes>0</Notes>
  <HiddenSlides>0</HiddenSlides>
  <MMClips>24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2020-05-06T08:49:08Z</dcterms:created>
  <dcterms:modified xsi:type="dcterms:W3CDTF">2020-05-07T10:39:54Z</dcterms:modified>
</cp:coreProperties>
</file>