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9" r:id="rId5"/>
    <p:sldId id="258" r:id="rId6"/>
    <p:sldId id="263" r:id="rId7"/>
    <p:sldId id="259" r:id="rId8"/>
    <p:sldId id="270" r:id="rId9"/>
    <p:sldId id="260" r:id="rId10"/>
    <p:sldId id="271" r:id="rId11"/>
    <p:sldId id="261" r:id="rId12"/>
    <p:sldId id="272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16E5-C9B5-4777-9BE7-620916990C4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33FD-E65C-40D1-AF9C-49D1C5830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Презентация: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«ИЗ НИЧЕГО», развивающие пособия своими руками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Подготовил педагог-психолог МДОУ Д/С №69      Марченко А.С.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r>
              <a:rPr lang="ru-RU" dirty="0" err="1" smtClean="0"/>
              <a:t>ПоПР</a:t>
            </a:r>
            <a:endParaRPr lang="ru-RU" dirty="0"/>
          </a:p>
        </p:txBody>
      </p:sp>
      <p:pic>
        <p:nvPicPr>
          <p:cNvPr id="4" name="Рисунок 3" descr="img_600bc0245cc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806489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iMV6jzhJP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4032448" cy="5505475"/>
          </a:xfrm>
        </p:spPr>
      </p:pic>
      <p:pic>
        <p:nvPicPr>
          <p:cNvPr id="8" name="Содержимое 7" descr="jEslc39h56A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620688"/>
            <a:ext cx="4038600" cy="54907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Тренажер по развитию мелкой моторики рук «Сделай прическу»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координации движения рук.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воображение, творческую активность.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эмоционально-комфортную обстановку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у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знания детей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профессии парикмахера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детьми предлагает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делать прически( Заплести косички девочке, хвостики, завязать бантики)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X7cUFhf-P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075943" cy="5793507"/>
          </a:xfrm>
        </p:spPr>
      </p:pic>
      <p:pic>
        <p:nvPicPr>
          <p:cNvPr id="6" name="Содержимое 5" descr="A_hxrCWTt9c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672408" cy="57606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                                   после)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YYymucgu1G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8158" y="1600200"/>
            <a:ext cx="2036683" cy="4525963"/>
          </a:xfrm>
        </p:spPr>
      </p:pic>
      <p:pic>
        <p:nvPicPr>
          <p:cNvPr id="6" name="Содержимое 5" descr="MhlfzBkfG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49158" y="1600200"/>
            <a:ext cx="20366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Хорошего и позитивного  дня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sym typeface="Wingdings" pitchFamily="2" charset="2"/>
              </a:rPr>
              <a:t>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Рисунок 3" descr="esli_rezhutsya_zub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76064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меткости и координации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набрасывать кольца в цель на расстоянии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сохранять равновесие в игре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и интерес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попадать в цель правой и левой рукой на разном расстоянии.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Игра состоит в набрасывании колец правой и левой рукой. Игра«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безопасна, максимально эффективна , удобна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компактна и проста в изготовлении.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WsMasvCS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548680"/>
            <a:ext cx="5256584" cy="6309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6hYmDfSnb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16424" cy="5793507"/>
          </a:xfrm>
        </p:spPr>
      </p:pic>
      <p:pic>
        <p:nvPicPr>
          <p:cNvPr id="6" name="Содержимое 5" descr="IK9GK32iJr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816424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«Поймай нос у Клоуна»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общей и мелкой моторики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эмоциональное настроение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координации движений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попытаться попасть шариком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отверстие для носа у клоуна.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nqibFsiKB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40760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«Матрешка»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 мелкой моторики рук, учимся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соединятьчасти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предметов в одно целое.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сравнивать предметы по величине, упорядочивать их от самого большого до самого малого (по убыванию)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умение правильно ориентироваться на слова «большая матрешка-маленькая матрешка»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разбирает и собирает матрешку, после ребенок пробует собрать матрешку самостоятельно или при помощи взрослого, подбирая матрешки по размеру.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xcVi1ON33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528392" cy="5505475"/>
          </a:xfrm>
        </p:spPr>
      </p:pic>
      <p:pic>
        <p:nvPicPr>
          <p:cNvPr id="6" name="Содержимое 5" descr="wAJvydubzbU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8757" y="620688"/>
            <a:ext cx="3387699" cy="55054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«Укрась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Левушку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связной речи и мелкой моторики.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цвета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воображения, мышление, память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у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совместно с воспитателем находит пуговицу или бусинку нужного цвета(формы) и нанизывает ее на синельную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Презентация: Игры «ИЗ НИЧЕГО», развивающие пособия своими руками.                         Подготовил педагог-психолог МДОУ Д/С №69      Марченко А.С.</vt:lpstr>
      <vt:lpstr>Игра «Кольцеброс»</vt:lpstr>
      <vt:lpstr>Слайд 3</vt:lpstr>
      <vt:lpstr>Слайд 4</vt:lpstr>
      <vt:lpstr>Дидактическая игра «Поймай нос у Клоуна»</vt:lpstr>
      <vt:lpstr>Слайд 6</vt:lpstr>
      <vt:lpstr>Дидактическая игра «Матрешка»</vt:lpstr>
      <vt:lpstr>Слайд 8</vt:lpstr>
      <vt:lpstr>Дидактическая игра «Укрась Левушку»</vt:lpstr>
      <vt:lpstr>Слайд 10</vt:lpstr>
      <vt:lpstr> Тренажер по развитию мелкой моторики рук «Сделай прическу»</vt:lpstr>
      <vt:lpstr>Слайд 12</vt:lpstr>
      <vt:lpstr>  ДО                                    после)     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«ИЗ НИЧЕГО», развивающие пособия своими руками.</dc:title>
  <dc:creator>Aleksandra</dc:creator>
  <cp:lastModifiedBy>Aleksandra</cp:lastModifiedBy>
  <cp:revision>19</cp:revision>
  <dcterms:created xsi:type="dcterms:W3CDTF">2021-05-12T06:13:05Z</dcterms:created>
  <dcterms:modified xsi:type="dcterms:W3CDTF">2021-05-12T09:48:35Z</dcterms:modified>
</cp:coreProperties>
</file>